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3"/>
  </p:sldIdLst>
  <p:sldSz cx="6858000" cy="9903460" type="A4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DCDC"/>
    <a:srgbClr val="F0F0F0"/>
    <a:srgbClr val="E6E6E6"/>
    <a:srgbClr val="C8C8C8"/>
    <a:srgbClr val="FFFFFF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78" d="100"/>
          <a:sy n="78" d="100"/>
        </p:scale>
        <p:origin x="654" y="54"/>
      </p:cViewPr>
      <p:guideLst>
        <p:guide orient="horz" pos="3081"/>
        <p:guide pos="216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1AC49D05-6128-4D0D-A32A-06A5E73B386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360476" y="1143000"/>
            <a:ext cx="2137048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5849F42C-2DAE-424C-A4B8-3140182C3E9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6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376809" y="3737722"/>
            <a:ext cx="6104383" cy="1298482"/>
          </a:xfrm>
        </p:spPr>
        <p:txBody>
          <a:bodyPr lIns="101600" tIns="38100" rIns="25400" bIns="38100" anchor="t" anchorCtr="0">
            <a:noAutofit/>
          </a:bodyPr>
          <a:lstStyle>
            <a:lvl1pPr algn="ctr">
              <a:defRPr sz="4050" b="0" spc="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376809" y="5149872"/>
            <a:ext cx="6104383" cy="1373311"/>
          </a:xfrm>
        </p:spPr>
        <p:txBody>
          <a:bodyPr lIns="101600" tIns="38100" rIns="76200" bIns="38100">
            <a:noAutofit/>
          </a:bodyPr>
          <a:lstStyle>
            <a:lvl1pPr marL="0" indent="0" algn="ctr" eaLnBrk="1" fontAlgn="auto" latinLnBrk="0" hangingPunct="1">
              <a:lnSpc>
                <a:spcPct val="100000"/>
              </a:lnSpc>
              <a:buNone/>
              <a:defRPr sz="1800" u="none" strike="noStrike" kern="1200" cap="none" spc="200" normalizeH="0" baseline="0">
                <a:solidFill>
                  <a:schemeClr val="tx1"/>
                </a:solidFill>
                <a:uFillTx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376836" y="1375512"/>
            <a:ext cx="6104383" cy="7278236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376809" y="3737722"/>
            <a:ext cx="6104383" cy="1298482"/>
          </a:xfrm>
        </p:spPr>
        <p:txBody>
          <a:bodyPr vert="horz" lIns="101600" tIns="38100" rIns="25400" bIns="38100" rtlCol="0" anchor="t" anchorCtr="0">
            <a:no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4050" b="0" i="0" u="none" strike="noStrike" kern="1200" cap="none" spc="600" normalizeH="0" baseline="0" noProof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376809" y="623849"/>
            <a:ext cx="6104383" cy="935773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1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376809" y="1871546"/>
            <a:ext cx="6104383" cy="7280193"/>
          </a:xfrm>
        </p:spPr>
        <p:txBody>
          <a:bodyPr vert="horz" lIns="101600" tIns="0" rIns="82550" bIns="0" rtlCol="0">
            <a:noAutofit/>
          </a:bodyPr>
          <a:lstStyle>
            <a:lvl1pPr marL="171450" marR="0" lvl="0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514350" marR="0" lvl="1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857250" marR="0" lvl="2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200150" marR="0" lvl="3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543050" marR="0" lvl="4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376836" y="5500166"/>
            <a:ext cx="6104383" cy="902335"/>
          </a:xfrm>
        </p:spPr>
        <p:txBody>
          <a:bodyPr lIns="101600" tIns="38100" rIns="63500" bIns="38100" anchor="t" anchorCtr="0">
            <a:noAutofit/>
          </a:bodyPr>
          <a:lstStyle>
            <a:lvl1pPr>
              <a:defRPr sz="2700" b="0" u="none" strike="noStrike" kern="1200" cap="none" spc="300" normalizeH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376833" y="6515285"/>
            <a:ext cx="6104383" cy="1556712"/>
          </a:xfrm>
        </p:spPr>
        <p:txBody>
          <a:bodyPr lIns="101600" tIns="38100" rIns="76200" bIns="38100">
            <a:noAutofit/>
          </a:bodyPr>
          <a:lstStyle>
            <a:lvl1pPr marL="0" indent="0" eaLnBrk="1" fontAlgn="auto" latinLnBrk="0" hangingPunct="1">
              <a:buNone/>
              <a:defRPr kumimoji="0" lang="zh-CN" altLang="en-US" sz="12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376809" y="623849"/>
            <a:ext cx="6104383" cy="935773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1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376836" y="1871546"/>
            <a:ext cx="2971824" cy="7278236"/>
          </a:xfrm>
        </p:spPr>
        <p:txBody>
          <a:bodyPr vert="horz" lIns="101600" tIns="0" rIns="82550" bIns="0" rtlCol="0">
            <a:noAutofit/>
          </a:bodyPr>
          <a:lstStyle>
            <a:lvl1pPr marL="171450" marR="0" lvl="0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514350" marR="0" lvl="1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857250" marR="0" lvl="2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200150" marR="0" lvl="3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543050" marR="0" lvl="4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3509368" y="1871546"/>
            <a:ext cx="2971824" cy="7278236"/>
          </a:xfrm>
        </p:spPr>
        <p:txBody>
          <a:bodyPr>
            <a:noAutofit/>
          </a:bodyPr>
          <a:lstStyle>
            <a:lvl1pPr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376809" y="623849"/>
            <a:ext cx="6104383" cy="935773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1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376836" y="1871546"/>
            <a:ext cx="2971824" cy="550204"/>
          </a:xfrm>
        </p:spPr>
        <p:txBody>
          <a:bodyPr lIns="101600" tIns="38100" rIns="76200" bIns="38100" anchor="t" anchorCtr="0">
            <a:no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1500" b="1" u="none" strike="noStrike" kern="1200" cap="none" spc="200" normalizeH="0" baseline="0">
                <a:solidFill>
                  <a:schemeClr val="tx1"/>
                </a:solidFill>
                <a:uFillTx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376833" y="2583547"/>
            <a:ext cx="2971800" cy="6573856"/>
          </a:xfrm>
        </p:spPr>
        <p:txBody>
          <a:bodyPr vert="horz" lIns="101600" tIns="0" rIns="82550" bIns="0" rtlCol="0">
            <a:noAutofit/>
          </a:bodyPr>
          <a:lstStyle>
            <a:lvl1pPr marL="171450" marR="0" lvl="0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514350" marR="0" lvl="1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857250" marR="0" lvl="2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200150" marR="0" lvl="3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543050" marR="0" lvl="4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3507609" y="1871546"/>
            <a:ext cx="2971824" cy="550204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15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3507609" y="2583547"/>
            <a:ext cx="2971824" cy="6573856"/>
          </a:xfrm>
        </p:spPr>
        <p:txBody>
          <a:bodyPr vert="horz" lIns="101600" tIns="0" rIns="82550" bIns="0" rtlCol="0">
            <a:noAutofit/>
          </a:bodyPr>
          <a:lstStyle>
            <a:lvl1pPr marL="171450" marR="0" lvl="0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514350" marR="0" lvl="1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857250" marR="0" lvl="2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200150" marR="0" lvl="3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543050" marR="0" lvl="4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1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376836" y="1871546"/>
            <a:ext cx="2971824" cy="7278236"/>
          </a:xfrm>
        </p:spPr>
        <p:txBody>
          <a:bodyPr vert="horz" lIns="101600" tIns="0" rIns="82550" bIns="0"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514350" marR="0" lvl="1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857250" marR="0" lvl="2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200150" marR="0" lvl="3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543050" marR="0" lvl="4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3509395" y="1871546"/>
            <a:ext cx="2971824" cy="7278236"/>
          </a:xfrm>
        </p:spPr>
        <p:txBody>
          <a:bodyPr vert="horz" lIns="101600" tIns="0" rIns="82550" bIns="0" rtlCol="0">
            <a:normAutofit/>
          </a:bodyPr>
          <a:lstStyle>
            <a:lvl1pPr marL="171450" marR="0" lvl="0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单击此处编辑母版文本样式</a:t>
            </a:r>
            <a:endParaRPr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2"/>
            </p:custDataLst>
          </p:nvPr>
        </p:nvSpPr>
        <p:spPr>
          <a:xfrm>
            <a:off x="5946263" y="1375512"/>
            <a:ext cx="534929" cy="7782091"/>
          </a:xfrm>
        </p:spPr>
        <p:txBody>
          <a:bodyPr vert="eaVert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1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376833" y="1375500"/>
            <a:ext cx="5528307" cy="7782091"/>
          </a:xfrm>
        </p:spPr>
        <p:txBody>
          <a:bodyPr vert="eaVert"/>
          <a:lstStyle>
            <a:lvl1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1.xml"/><Relationship Id="rId16" Type="http://schemas.openxmlformats.org/officeDocument/2006/relationships/tags" Target="../tags/tag60.xml"/><Relationship Id="rId15" Type="http://schemas.openxmlformats.org/officeDocument/2006/relationships/tags" Target="../tags/tag59.xml"/><Relationship Id="rId14" Type="http://schemas.openxmlformats.org/officeDocument/2006/relationships/tags" Target="../tags/tag58.xml"/><Relationship Id="rId13" Type="http://schemas.openxmlformats.org/officeDocument/2006/relationships/tags" Target="../tags/tag57.xml"/><Relationship Id="rId12" Type="http://schemas.openxmlformats.org/officeDocument/2006/relationships/tags" Target="../tags/tag56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376809" y="623849"/>
            <a:ext cx="6104383" cy="935773"/>
          </a:xfrm>
          <a:prstGeom prst="rect">
            <a:avLst/>
          </a:prstGeom>
        </p:spPr>
        <p:txBody>
          <a:bodyPr vert="horz" lIns="101600" tIns="38100" rIns="76200" bIns="38100" rtlCol="0" anchor="ctr" anchorCtr="0">
            <a:no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376809" y="1871546"/>
            <a:ext cx="6104383" cy="7278236"/>
          </a:xfrm>
          <a:prstGeom prst="rect">
            <a:avLst/>
          </a:prstGeo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494855" y="9169759"/>
            <a:ext cx="1518750" cy="4574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2315250" y="9169759"/>
            <a:ext cx="2227500" cy="4574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4843463" y="9169759"/>
            <a:ext cx="1518750" cy="4574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KSO_TEMPLATE" hidden="1"/>
          <p:cNvSpPr/>
          <p:nvPr>
            <p:custDataLst>
              <p:tags r:id="rId17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5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fontAlgn="auto" latinLnBrk="0" hangingPunct="1">
        <a:lnSpc>
          <a:spcPct val="100000"/>
        </a:lnSpc>
        <a:spcBef>
          <a:spcPct val="0"/>
        </a:spcBef>
        <a:buNone/>
        <a:defRPr sz="2100" b="1" u="none" strike="noStrike" kern="1200" cap="none" spc="200" normalizeH="0">
          <a:solidFill>
            <a:schemeClr val="tx1"/>
          </a:solidFill>
          <a:uFillTx/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2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5143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207135" algn="l"/>
        </a:tabLst>
        <a:defRPr sz="12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8572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2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2001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2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15430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2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Relationship Id="rId3" Type="http://schemas.openxmlformats.org/officeDocument/2006/relationships/tags" Target="../tags/tag64.xml"/><Relationship Id="rId2" Type="http://schemas.openxmlformats.org/officeDocument/2006/relationships/tags" Target="../tags/tag63.xml"/><Relationship Id="rId1" Type="http://schemas.openxmlformats.org/officeDocument/2006/relationships/tags" Target="../tags/tag6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/>
          <p:nvPr>
            <p:custDataLst>
              <p:tags r:id="rId1"/>
            </p:custDataLst>
          </p:nvPr>
        </p:nvGraphicFramePr>
        <p:xfrm>
          <a:off x="387985" y="1462405"/>
          <a:ext cx="6082030" cy="8021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90270"/>
                <a:gridCol w="1007110"/>
                <a:gridCol w="632460"/>
                <a:gridCol w="1593850"/>
                <a:gridCol w="706120"/>
                <a:gridCol w="1252220"/>
              </a:tblGrid>
              <a:tr h="576580">
                <a:tc>
                  <a:txBody>
                    <a:bodyPr/>
                    <a:p>
                      <a:pPr algn="ctr" fontAlgn="auto">
                        <a:buNone/>
                      </a:pPr>
                      <a:r>
                        <a:rPr lang="zh-CN" altLang="en-US">
                          <a:latin typeface="思源黑体 CN Medium" panose="020B0600000000000000" charset="-122"/>
                          <a:ea typeface="思源黑体 CN Medium" panose="020B0600000000000000" charset="-122"/>
                        </a:rPr>
                        <a:t>企业名称</a:t>
                      </a:r>
                      <a:endParaRPr lang="zh-CN" altLang="en-US">
                        <a:latin typeface="思源黑体 CN Medium" panose="020B0600000000000000" charset="-122"/>
                        <a:ea typeface="思源黑体 CN Medium" panose="020B0600000000000000" charset="-122"/>
                      </a:endParaRPr>
                    </a:p>
                  </a:txBody>
                  <a:tcPr anchor="ctr" anchorCtr="0"/>
                </a:tc>
                <a:tc gridSpan="3">
                  <a:txBody>
                    <a:bodyPr/>
                    <a:p>
                      <a:pPr algn="ctr" fontAlgn="auto">
                        <a:buNone/>
                      </a:pPr>
                      <a:endParaRPr lang="en-US" altLang="zh-CN">
                        <a:latin typeface="思源黑体 CN Medium" panose="020B0600000000000000" charset="-122"/>
                        <a:ea typeface="思源黑体 CN Medium" panose="020B0600000000000000" charset="-122"/>
                      </a:endParaRPr>
                    </a:p>
                  </a:txBody>
                  <a:tcPr anchor="ctr" anchorCtr="0"/>
                </a:tc>
                <a:tc hMerge="1">
                  <a:tcPr anchor="ctr" anchorCtr="0"/>
                </a:tc>
                <a:tc hMerge="1">
                  <a:tcPr anchor="ctr" anchorCtr="0"/>
                </a:tc>
                <a:tc>
                  <a:txBody>
                    <a:bodyPr/>
                    <a:p>
                      <a:pPr algn="ctr" fontAlgn="auto">
                        <a:buNone/>
                      </a:pPr>
                      <a:r>
                        <a:rPr lang="zh-CN" altLang="en-US">
                          <a:latin typeface="思源黑体 CN Medium" panose="020B0600000000000000" charset="-122"/>
                          <a:ea typeface="思源黑体 CN Medium" panose="020B0600000000000000" charset="-122"/>
                        </a:rPr>
                        <a:t>品牌名</a:t>
                      </a:r>
                      <a:endParaRPr lang="zh-CN" altLang="en-US">
                        <a:latin typeface="思源黑体 CN Medium" panose="020B0600000000000000" charset="-122"/>
                        <a:ea typeface="思源黑体 CN Medium" panose="020B0600000000000000" charset="-122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 fontAlgn="auto">
                        <a:buNone/>
                      </a:pPr>
                      <a:endParaRPr lang="en-US" altLang="zh-CN">
                        <a:latin typeface="思源黑体 CN Medium" panose="020B0600000000000000" charset="-122"/>
                        <a:ea typeface="思源黑体 CN Medium" panose="020B0600000000000000" charset="-122"/>
                      </a:endParaRPr>
                    </a:p>
                  </a:txBody>
                  <a:tcPr anchor="ctr" anchorCtr="0"/>
                </a:tc>
              </a:tr>
              <a:tr h="57594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>
                          <a:latin typeface="思源黑体 CN Medium" panose="020B0600000000000000" charset="-122"/>
                          <a:ea typeface="思源黑体 CN Medium" panose="020B0600000000000000" charset="-122"/>
                        </a:rPr>
                        <a:t>姓名</a:t>
                      </a:r>
                      <a:endParaRPr lang="zh-CN" altLang="en-US">
                        <a:latin typeface="思源黑体 CN Medium" panose="020B0600000000000000" charset="-122"/>
                        <a:ea typeface="思源黑体 CN Medium" panose="020B0600000000000000" charset="-122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>
                        <a:latin typeface="思源黑体 CN Medium" panose="020B0600000000000000" charset="-122"/>
                        <a:ea typeface="思源黑体 CN Medium" panose="020B0600000000000000" charset="-122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>
                          <a:latin typeface="思源黑体 CN Medium" panose="020B0600000000000000" charset="-122"/>
                          <a:ea typeface="思源黑体 CN Medium" panose="020B0600000000000000" charset="-122"/>
                        </a:rPr>
                        <a:t>电话</a:t>
                      </a:r>
                      <a:endParaRPr lang="zh-CN" altLang="en-US">
                        <a:latin typeface="思源黑体 CN Medium" panose="020B0600000000000000" charset="-122"/>
                        <a:ea typeface="思源黑体 CN Medium" panose="020B0600000000000000" charset="-122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>
                        <a:latin typeface="思源黑体 CN Medium" panose="020B0600000000000000" charset="-122"/>
                        <a:ea typeface="思源黑体 CN Medium" panose="020B0600000000000000" charset="-122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>
                          <a:latin typeface="思源黑体 CN Medium" panose="020B0600000000000000" charset="-122"/>
                          <a:ea typeface="思源黑体 CN Medium" panose="020B0600000000000000" charset="-122"/>
                        </a:rPr>
                        <a:t>职务</a:t>
                      </a:r>
                      <a:endParaRPr lang="zh-CN" altLang="en-US">
                        <a:latin typeface="思源黑体 CN Medium" panose="020B0600000000000000" charset="-122"/>
                        <a:ea typeface="思源黑体 CN Medium" panose="020B0600000000000000" charset="-122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>
                        <a:latin typeface="思源黑体 CN Medium" panose="020B0600000000000000" charset="-122"/>
                        <a:ea typeface="思源黑体 CN Medium" panose="020B0600000000000000" charset="-122"/>
                      </a:endParaRPr>
                    </a:p>
                  </a:txBody>
                  <a:tcPr anchor="ctr" anchorCtr="0"/>
                </a:tc>
              </a:tr>
              <a:tr h="57658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>
                          <a:latin typeface="思源黑体 CN Medium" panose="020B0600000000000000" charset="-122"/>
                          <a:ea typeface="思源黑体 CN Medium" panose="020B0600000000000000" charset="-122"/>
                        </a:rPr>
                        <a:t>姓名</a:t>
                      </a:r>
                      <a:endParaRPr lang="zh-CN" altLang="en-US">
                        <a:latin typeface="思源黑体 CN Medium" panose="020B0600000000000000" charset="-122"/>
                        <a:ea typeface="思源黑体 CN Medium" panose="020B0600000000000000" charset="-122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>
                        <a:latin typeface="思源黑体 CN Medium" panose="020B0600000000000000" charset="-122"/>
                        <a:ea typeface="思源黑体 CN Medium" panose="020B0600000000000000" charset="-122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>
                          <a:latin typeface="思源黑体 CN Medium" panose="020B0600000000000000" charset="-122"/>
                          <a:ea typeface="思源黑体 CN Medium" panose="020B0600000000000000" charset="-122"/>
                        </a:rPr>
                        <a:t>电话</a:t>
                      </a:r>
                      <a:endParaRPr lang="zh-CN" altLang="en-US">
                        <a:latin typeface="思源黑体 CN Medium" panose="020B0600000000000000" charset="-122"/>
                        <a:ea typeface="思源黑体 CN Medium" panose="020B0600000000000000" charset="-122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>
                        <a:latin typeface="思源黑体 CN Medium" panose="020B0600000000000000" charset="-122"/>
                        <a:ea typeface="思源黑体 CN Medium" panose="020B0600000000000000" charset="-122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>
                          <a:latin typeface="思源黑体 CN Medium" panose="020B0600000000000000" charset="-122"/>
                          <a:ea typeface="思源黑体 CN Medium" panose="020B0600000000000000" charset="-122"/>
                        </a:rPr>
                        <a:t>职务</a:t>
                      </a:r>
                      <a:endParaRPr lang="zh-CN" altLang="en-US">
                        <a:latin typeface="思源黑体 CN Medium" panose="020B0600000000000000" charset="-122"/>
                        <a:ea typeface="思源黑体 CN Medium" panose="020B0600000000000000" charset="-122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>
                        <a:latin typeface="思源黑体 CN Medium" panose="020B0600000000000000" charset="-122"/>
                        <a:ea typeface="思源黑体 CN Medium" panose="020B0600000000000000" charset="-122"/>
                      </a:endParaRPr>
                    </a:p>
                  </a:txBody>
                  <a:tcPr anchor="ctr" anchorCtr="0"/>
                </a:tc>
              </a:tr>
              <a:tr h="6292215">
                <a:tc gridSpan="6">
                  <a:txBody>
                    <a:bodyPr/>
                    <a:p>
                      <a:pPr algn="ctr">
                        <a:buNone/>
                      </a:pPr>
                      <a:endParaRPr lang="zh-CN" altLang="en-US">
                        <a:latin typeface="思源黑体 CN Medium" panose="020B0600000000000000" charset="-122"/>
                        <a:ea typeface="思源黑体 CN Medium" panose="020B0600000000000000" charset="-122"/>
                      </a:endParaRPr>
                    </a:p>
                    <a:p>
                      <a:pPr algn="ctr">
                        <a:buNone/>
                      </a:pPr>
                      <a:endParaRPr lang="zh-CN" altLang="en-US">
                        <a:latin typeface="思源黑体 CN Medium" panose="020B0600000000000000" charset="-122"/>
                        <a:ea typeface="思源黑体 CN Medium" panose="020B0600000000000000" charset="-122"/>
                      </a:endParaRPr>
                    </a:p>
                    <a:p>
                      <a:pPr algn="ctr">
                        <a:buNone/>
                      </a:pPr>
                      <a:endParaRPr lang="zh-CN" altLang="en-US">
                        <a:latin typeface="思源黑体 CN Medium" panose="020B0600000000000000" charset="-122"/>
                        <a:ea typeface="思源黑体 CN Medium" panose="020B0600000000000000" charset="-122"/>
                      </a:endParaRPr>
                    </a:p>
                    <a:p>
                      <a:pPr algn="ctr">
                        <a:buNone/>
                      </a:pPr>
                      <a:endParaRPr lang="zh-CN" altLang="en-US">
                        <a:latin typeface="思源黑体 CN Medium" panose="020B0600000000000000" charset="-122"/>
                        <a:ea typeface="思源黑体 CN Medium" panose="020B0600000000000000" charset="-122"/>
                      </a:endParaRPr>
                    </a:p>
                    <a:p>
                      <a:pPr algn="ctr">
                        <a:buNone/>
                      </a:pPr>
                      <a:endParaRPr lang="zh-CN" altLang="en-US">
                        <a:latin typeface="思源黑体 CN Medium" panose="020B0600000000000000" charset="-122"/>
                        <a:ea typeface="思源黑体 CN Medium" panose="020B0600000000000000" charset="-122"/>
                      </a:endParaRPr>
                    </a:p>
                    <a:p>
                      <a:pPr algn="ctr">
                        <a:buNone/>
                      </a:pPr>
                      <a:endParaRPr lang="zh-CN" altLang="en-US">
                        <a:latin typeface="思源黑体 CN Medium" panose="020B0600000000000000" charset="-122"/>
                        <a:ea typeface="思源黑体 CN Medium" panose="020B0600000000000000" charset="-122"/>
                      </a:endParaRPr>
                    </a:p>
                    <a:p>
                      <a:pPr algn="ctr">
                        <a:buNone/>
                      </a:pPr>
                      <a:endParaRPr lang="zh-CN" altLang="en-US">
                        <a:latin typeface="思源黑体 CN Medium" panose="020B0600000000000000" charset="-122"/>
                        <a:ea typeface="思源黑体 CN Medium" panose="020B0600000000000000" charset="-122"/>
                      </a:endParaRPr>
                    </a:p>
                    <a:p>
                      <a:pPr algn="ctr">
                        <a:buNone/>
                      </a:pPr>
                      <a:endParaRPr lang="zh-CN" altLang="en-US">
                        <a:latin typeface="思源黑体 CN Medium" panose="020B0600000000000000" charset="-122"/>
                        <a:ea typeface="思源黑体 CN Medium" panose="020B0600000000000000" charset="-122"/>
                      </a:endParaRPr>
                    </a:p>
                    <a:p>
                      <a:pPr algn="ctr">
                        <a:buNone/>
                      </a:pPr>
                      <a:endParaRPr lang="zh-CN" altLang="en-US">
                        <a:latin typeface="思源黑体 CN Medium" panose="020B0600000000000000" charset="-122"/>
                        <a:ea typeface="思源黑体 CN Medium" panose="020B0600000000000000" charset="-122"/>
                      </a:endParaRPr>
                    </a:p>
                    <a:p>
                      <a:pPr algn="ctr">
                        <a:buNone/>
                      </a:pPr>
                      <a:endParaRPr lang="zh-CN" altLang="en-US">
                        <a:latin typeface="思源黑体 CN Medium" panose="020B0600000000000000" charset="-122"/>
                        <a:ea typeface="思源黑体 CN Medium" panose="020B0600000000000000" charset="-122"/>
                      </a:endParaRPr>
                    </a:p>
                    <a:p>
                      <a:pPr algn="ctr">
                        <a:buNone/>
                      </a:pPr>
                      <a:endParaRPr lang="zh-CN" altLang="en-US">
                        <a:latin typeface="思源黑体 CN Medium" panose="020B0600000000000000" charset="-122"/>
                        <a:ea typeface="思源黑体 CN Medium" panose="020B0600000000000000" charset="-122"/>
                      </a:endParaRPr>
                    </a:p>
                    <a:p>
                      <a:pPr algn="ctr">
                        <a:buNone/>
                      </a:pPr>
                      <a:endParaRPr lang="zh-CN" altLang="en-US">
                        <a:latin typeface="思源黑体 CN Medium" panose="020B0600000000000000" charset="-122"/>
                        <a:ea typeface="思源黑体 CN Medium" panose="020B0600000000000000" charset="-122"/>
                      </a:endParaRPr>
                    </a:p>
                    <a:p>
                      <a:pPr algn="ctr">
                        <a:buNone/>
                      </a:pPr>
                      <a:endParaRPr lang="zh-CN" altLang="en-US">
                        <a:latin typeface="思源黑体 CN Medium" panose="020B0600000000000000" charset="-122"/>
                        <a:ea typeface="思源黑体 CN Medium" panose="020B0600000000000000" charset="-122"/>
                      </a:endParaRPr>
                    </a:p>
                    <a:p>
                      <a:pPr algn="ctr">
                        <a:buNone/>
                      </a:pPr>
                      <a:endParaRPr lang="zh-CN" altLang="en-US">
                        <a:latin typeface="思源黑体 CN Medium" panose="020B0600000000000000" charset="-122"/>
                        <a:ea typeface="思源黑体 CN Medium" panose="020B0600000000000000" charset="-122"/>
                      </a:endParaRPr>
                    </a:p>
                    <a:p>
                      <a:pPr algn="ctr">
                        <a:buNone/>
                      </a:pPr>
                      <a:endParaRPr lang="zh-CN" altLang="en-US">
                        <a:latin typeface="思源黑体 CN Medium" panose="020B0600000000000000" charset="-122"/>
                        <a:ea typeface="思源黑体 CN Medium" panose="020B0600000000000000" charset="-122"/>
                      </a:endParaRPr>
                    </a:p>
                    <a:p>
                      <a:pPr algn="ctr">
                        <a:buNone/>
                      </a:pPr>
                      <a:endParaRPr lang="zh-CN" altLang="en-US">
                        <a:latin typeface="思源黑体 CN Medium" panose="020B0600000000000000" charset="-122"/>
                        <a:ea typeface="思源黑体 CN Medium" panose="020B0600000000000000" charset="-122"/>
                      </a:endParaRPr>
                    </a:p>
                    <a:p>
                      <a:pPr algn="ctr">
                        <a:buNone/>
                      </a:pPr>
                      <a:endParaRPr lang="zh-CN" altLang="en-US">
                        <a:latin typeface="思源黑体 CN Medium" panose="020B0600000000000000" charset="-122"/>
                        <a:ea typeface="思源黑体 CN Medium" panose="020B0600000000000000" charset="-122"/>
                      </a:endParaRPr>
                    </a:p>
                    <a:p>
                      <a:pPr algn="ctr">
                        <a:buNone/>
                      </a:pPr>
                      <a:endParaRPr lang="zh-CN" altLang="en-US">
                        <a:latin typeface="思源黑体 CN Medium" panose="020B0600000000000000" charset="-122"/>
                        <a:ea typeface="思源黑体 CN Medium" panose="020B0600000000000000" charset="-122"/>
                      </a:endParaRPr>
                    </a:p>
                    <a:p>
                      <a:pPr algn="ctr">
                        <a:buNone/>
                      </a:pPr>
                      <a:endParaRPr lang="zh-CN" altLang="en-US">
                        <a:latin typeface="思源黑体 CN Medium" panose="020B0600000000000000" charset="-122"/>
                        <a:ea typeface="思源黑体 CN Medium" panose="020B0600000000000000" charset="-122"/>
                      </a:endParaRPr>
                    </a:p>
                    <a:p>
                      <a:pPr algn="ctr">
                        <a:buNone/>
                      </a:pPr>
                      <a:endParaRPr lang="zh-CN" altLang="en-US">
                        <a:latin typeface="思源黑体 CN Medium" panose="020B0600000000000000" charset="-122"/>
                        <a:ea typeface="思源黑体 CN Medium" panose="020B0600000000000000" charset="-122"/>
                      </a:endParaRPr>
                    </a:p>
                    <a:p>
                      <a:pPr algn="ctr">
                        <a:buNone/>
                      </a:pPr>
                      <a:endParaRPr lang="zh-CN" altLang="en-US">
                        <a:latin typeface="思源黑体 CN Medium" panose="020B0600000000000000" charset="-122"/>
                        <a:ea typeface="思源黑体 CN Medium" panose="020B0600000000000000" charset="-122"/>
                      </a:endParaRPr>
                    </a:p>
                    <a:p>
                      <a:pPr algn="ctr">
                        <a:buNone/>
                      </a:pPr>
                      <a:endParaRPr lang="zh-CN" altLang="en-US">
                        <a:latin typeface="思源黑体 CN Medium" panose="020B0600000000000000" charset="-122"/>
                        <a:ea typeface="思源黑体 CN Medium" panose="020B0600000000000000" charset="-122"/>
                      </a:endParaRPr>
                    </a:p>
                  </a:txBody>
                  <a:tcPr anchor="ctr" anchorCtr="0"/>
                </a:tc>
                <a:tc hMerge="1">
                  <a:tcPr anchor="ctr" anchorCtr="0"/>
                </a:tc>
                <a:tc hMerge="1">
                  <a:tcPr anchor="ctr" anchorCtr="0"/>
                </a:tc>
                <a:tc hMerge="1">
                  <a:tcPr anchor="ctr" anchorCtr="0"/>
                </a:tc>
                <a:tc hMerge="1">
                  <a:tcPr anchor="ctr" anchorCtr="0"/>
                </a:tc>
                <a:tc hMerge="1">
                  <a:tcPr anchor="ctr" anchorCtr="0"/>
                </a:tc>
              </a:tr>
            </a:tbl>
          </a:graphicData>
        </a:graphic>
      </p:graphicFrame>
      <p:sp>
        <p:nvSpPr>
          <p:cNvPr id="8" name="Title 6"/>
          <p:cNvSpPr txBox="1"/>
          <p:nvPr>
            <p:custDataLst>
              <p:tags r:id="rId2"/>
            </p:custDataLst>
          </p:nvPr>
        </p:nvSpPr>
        <p:spPr>
          <a:xfrm>
            <a:off x="1318895" y="616585"/>
            <a:ext cx="4952365" cy="472440"/>
          </a:xfrm>
          <a:prstGeom prst="rect">
            <a:avLst/>
          </a:prstGeom>
          <a:noFill/>
          <a:ln w="3175">
            <a:noFill/>
            <a:prstDash val="dash"/>
          </a:ln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</a:extLst>
        </p:spPr>
        <p:txBody>
          <a:bodyPr wrap="square" lIns="72000" tIns="36195" rIns="72000" bIns="36195" anchor="t" anchorCtr="0">
            <a:spAutoFit/>
          </a:bodyPr>
          <a:lstStyle>
            <a:lvl1pPr algn="l" defTabSz="91376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745" b="0" kern="1200" cap="none" spc="-49" baseline="0" dirty="0" smtClean="0">
                <a:ln w="3175"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typeface="Segoe UI" panose="020B0502040204020203" pitchFamily="34" charset="0"/>
              </a:defRPr>
            </a:lvl1pPr>
          </a:lstStyle>
          <a:p>
            <a:pPr marL="0" lvl="0" indent="0" algn="ctr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ct val="100000"/>
              <a:buNone/>
            </a:pPr>
            <a:r>
              <a:rPr lang="zh-CN" altLang="en-US" sz="2000" spc="350">
                <a:ln w="3175">
                  <a:noFill/>
                  <a:prstDash val="dash"/>
                </a:ln>
                <a:solidFill>
                  <a:schemeClr val="tx1"/>
                </a:solidFill>
                <a:uFillTx/>
                <a:latin typeface="思源黑体 CN Medium" panose="020B0600000000000000" charset="-122"/>
                <a:ea typeface="思源黑体 CN Medium" panose="020B0600000000000000" charset="-122"/>
                <a:cs typeface="微软雅黑" panose="020B0503020204020204" charset="-122"/>
                <a:sym typeface="+mn-ea"/>
              </a:rPr>
              <a:t>词语战略研习会申请表</a:t>
            </a:r>
            <a:endParaRPr lang="zh-CN" altLang="en-US" sz="2000" spc="350">
              <a:ln w="3175">
                <a:noFill/>
                <a:prstDash val="dash"/>
              </a:ln>
              <a:solidFill>
                <a:schemeClr val="tx1"/>
              </a:solidFill>
              <a:uFillTx/>
              <a:latin typeface="思源黑体 CN Medium" panose="020B0600000000000000" charset="-122"/>
              <a:ea typeface="思源黑体 CN Medium" panose="020B0600000000000000" charset="-122"/>
              <a:cs typeface="微软雅黑" panose="020B0503020204020204" charset="-122"/>
              <a:sym typeface="+mn-ea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4444365" y="8540115"/>
            <a:ext cx="1095375" cy="7372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just">
              <a:buNone/>
            </a:pPr>
            <a:r>
              <a:rPr lang="zh-CN" altLang="en-US" sz="1400">
                <a:latin typeface="思源黑体 CN Medium" panose="020B0600000000000000" charset="-122"/>
                <a:ea typeface="思源黑体 CN Medium" panose="020B0600000000000000" charset="-122"/>
                <a:cs typeface="思源黑体 CN Medium" panose="020B0600000000000000" charset="-122"/>
                <a:sym typeface="+mn-ea"/>
              </a:rPr>
              <a:t>董事长签字</a:t>
            </a:r>
            <a:endParaRPr lang="zh-CN" altLang="en-US" sz="1400">
              <a:latin typeface="思源黑体 CN Medium" panose="020B0600000000000000" charset="-122"/>
              <a:ea typeface="思源黑体 CN Medium" panose="020B0600000000000000" charset="-122"/>
              <a:cs typeface="思源黑体 CN Medium" panose="020B0600000000000000" charset="-122"/>
              <a:sym typeface="+mn-ea"/>
            </a:endParaRPr>
          </a:p>
          <a:p>
            <a:pPr algn="just">
              <a:buNone/>
            </a:pPr>
            <a:endParaRPr lang="zh-CN" altLang="en-US" sz="1400">
              <a:latin typeface="思源黑体 CN Medium" panose="020B0600000000000000" charset="-122"/>
              <a:ea typeface="思源黑体 CN Medium" panose="020B0600000000000000" charset="-122"/>
              <a:cs typeface="思源黑体 CN Medium" panose="020B0600000000000000" charset="-122"/>
            </a:endParaRPr>
          </a:p>
          <a:p>
            <a:pPr algn="just">
              <a:buNone/>
            </a:pPr>
            <a:r>
              <a:rPr lang="zh-CN" altLang="en-US" sz="1400">
                <a:latin typeface="思源黑体 CN Medium" panose="020B0600000000000000" charset="-122"/>
                <a:ea typeface="思源黑体 CN Medium" panose="020B0600000000000000" charset="-122"/>
                <a:cs typeface="思源黑体 CN Medium" panose="020B0600000000000000" charset="-122"/>
              </a:rPr>
              <a:t>企 业 盖 章</a:t>
            </a:r>
            <a:endParaRPr lang="zh-CN" altLang="en-US" sz="1400">
              <a:latin typeface="思源黑体 CN Medium" panose="020B0600000000000000" charset="-122"/>
              <a:ea typeface="思源黑体 CN Medium" panose="020B0600000000000000" charset="-122"/>
              <a:cs typeface="思源黑体 CN Medium" panose="020B0600000000000000" charset="-122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472440" y="3408045"/>
            <a:ext cx="3286125" cy="37534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None/>
            </a:pPr>
            <a:r>
              <a:rPr lang="zh-CN" altLang="en-US" sz="1400">
                <a:latin typeface="思源黑体 CN Medium" panose="020B0600000000000000" charset="-122"/>
                <a:ea typeface="思源黑体 CN Medium" panose="020B0600000000000000" charset="-122"/>
                <a:sym typeface="+mn-ea"/>
              </a:rPr>
              <a:t>对词语战略理论的理解和认识</a:t>
            </a:r>
            <a:endParaRPr lang="zh-CN" altLang="en-US" sz="1400">
              <a:latin typeface="思源黑体 CN Medium" panose="020B0600000000000000" charset="-122"/>
              <a:ea typeface="思源黑体 CN Medium" panose="020B0600000000000000" charset="-122"/>
            </a:endParaRPr>
          </a:p>
          <a:p>
            <a:pPr algn="l">
              <a:buNone/>
            </a:pPr>
            <a:endParaRPr lang="zh-CN" altLang="en-US" sz="1400">
              <a:latin typeface="思源黑体 CN Medium" panose="020B0600000000000000" charset="-122"/>
              <a:ea typeface="思源黑体 CN Medium" panose="020B0600000000000000" charset="-122"/>
            </a:endParaRPr>
          </a:p>
          <a:p>
            <a:pPr algn="l">
              <a:buNone/>
            </a:pPr>
            <a:endParaRPr lang="zh-CN" altLang="en-US" sz="1400">
              <a:latin typeface="思源黑体 CN Medium" panose="020B0600000000000000" charset="-122"/>
              <a:ea typeface="思源黑体 CN Medium" panose="020B0600000000000000" charset="-122"/>
            </a:endParaRPr>
          </a:p>
          <a:p>
            <a:pPr algn="l">
              <a:buNone/>
            </a:pPr>
            <a:endParaRPr lang="zh-CN" altLang="en-US" sz="1400">
              <a:latin typeface="思源黑体 CN Medium" panose="020B0600000000000000" charset="-122"/>
              <a:ea typeface="思源黑体 CN Medium" panose="020B0600000000000000" charset="-122"/>
            </a:endParaRPr>
          </a:p>
          <a:p>
            <a:pPr algn="l">
              <a:buNone/>
            </a:pPr>
            <a:endParaRPr lang="zh-CN" altLang="en-US" sz="1400">
              <a:latin typeface="思源黑体 CN Medium" panose="020B0600000000000000" charset="-122"/>
              <a:ea typeface="思源黑体 CN Medium" panose="020B0600000000000000" charset="-122"/>
            </a:endParaRPr>
          </a:p>
          <a:p>
            <a:pPr algn="l">
              <a:buNone/>
            </a:pPr>
            <a:endParaRPr lang="zh-CN" altLang="en-US" sz="1400">
              <a:latin typeface="思源黑体 CN Medium" panose="020B0600000000000000" charset="-122"/>
              <a:ea typeface="思源黑体 CN Medium" panose="020B0600000000000000" charset="-122"/>
            </a:endParaRPr>
          </a:p>
          <a:p>
            <a:pPr algn="l">
              <a:buNone/>
            </a:pPr>
            <a:endParaRPr lang="zh-CN" altLang="en-US" sz="1400">
              <a:latin typeface="思源黑体 CN Medium" panose="020B0600000000000000" charset="-122"/>
              <a:ea typeface="思源黑体 CN Medium" panose="020B0600000000000000" charset="-122"/>
              <a:sym typeface="+mn-ea"/>
            </a:endParaRPr>
          </a:p>
          <a:p>
            <a:pPr algn="l">
              <a:buNone/>
            </a:pPr>
            <a:endParaRPr lang="zh-CN" altLang="en-US" sz="1400">
              <a:latin typeface="思源黑体 CN Medium" panose="020B0600000000000000" charset="-122"/>
              <a:ea typeface="思源黑体 CN Medium" panose="020B0600000000000000" charset="-122"/>
              <a:sym typeface="+mn-ea"/>
            </a:endParaRPr>
          </a:p>
          <a:p>
            <a:pPr algn="l">
              <a:buNone/>
            </a:pPr>
            <a:r>
              <a:rPr lang="zh-CN" altLang="en-US" sz="1400">
                <a:latin typeface="思源黑体 CN Medium" panose="020B0600000000000000" charset="-122"/>
                <a:ea typeface="思源黑体 CN Medium" panose="020B0600000000000000" charset="-122"/>
                <a:sym typeface="+mn-ea"/>
              </a:rPr>
              <a:t>公司目前经营状况及问题简述</a:t>
            </a:r>
            <a:endParaRPr lang="zh-CN" altLang="en-US" sz="1400">
              <a:latin typeface="思源黑体 CN Medium" panose="020B0600000000000000" charset="-122"/>
              <a:ea typeface="思源黑体 CN Medium" panose="020B0600000000000000" charset="-122"/>
            </a:endParaRPr>
          </a:p>
          <a:p>
            <a:pPr algn="l">
              <a:buNone/>
            </a:pPr>
            <a:endParaRPr lang="zh-CN" altLang="en-US" sz="1400">
              <a:latin typeface="思源黑体 CN Medium" panose="020B0600000000000000" charset="-122"/>
              <a:ea typeface="思源黑体 CN Medium" panose="020B0600000000000000" charset="-122"/>
            </a:endParaRPr>
          </a:p>
          <a:p>
            <a:pPr algn="l">
              <a:buNone/>
            </a:pPr>
            <a:endParaRPr lang="zh-CN" altLang="en-US" sz="1400">
              <a:latin typeface="思源黑体 CN Medium" panose="020B0600000000000000" charset="-122"/>
              <a:ea typeface="思源黑体 CN Medium" panose="020B0600000000000000" charset="-122"/>
            </a:endParaRPr>
          </a:p>
          <a:p>
            <a:pPr algn="l">
              <a:buNone/>
            </a:pPr>
            <a:endParaRPr lang="zh-CN" altLang="en-US" sz="1400">
              <a:latin typeface="思源黑体 CN Medium" panose="020B0600000000000000" charset="-122"/>
              <a:ea typeface="思源黑体 CN Medium" panose="020B0600000000000000" charset="-122"/>
            </a:endParaRPr>
          </a:p>
          <a:p>
            <a:pPr algn="l">
              <a:buNone/>
            </a:pPr>
            <a:endParaRPr lang="zh-CN" altLang="en-US" sz="1400">
              <a:latin typeface="思源黑体 CN Medium" panose="020B0600000000000000" charset="-122"/>
              <a:ea typeface="思源黑体 CN Medium" panose="020B0600000000000000" charset="-122"/>
            </a:endParaRPr>
          </a:p>
          <a:p>
            <a:pPr algn="l">
              <a:buNone/>
            </a:pPr>
            <a:endParaRPr lang="zh-CN" altLang="en-US" sz="1400">
              <a:latin typeface="思源黑体 CN Medium" panose="020B0600000000000000" charset="-122"/>
              <a:ea typeface="思源黑体 CN Medium" panose="020B0600000000000000" charset="-122"/>
            </a:endParaRPr>
          </a:p>
          <a:p>
            <a:pPr algn="l">
              <a:buNone/>
            </a:pPr>
            <a:endParaRPr lang="zh-CN" altLang="en-US" sz="1400">
              <a:latin typeface="思源黑体 CN Medium" panose="020B0600000000000000" charset="-122"/>
              <a:ea typeface="思源黑体 CN Medium" panose="020B0600000000000000" charset="-122"/>
              <a:sym typeface="+mn-ea"/>
            </a:endParaRPr>
          </a:p>
          <a:p>
            <a:pPr algn="l">
              <a:buNone/>
            </a:pPr>
            <a:endParaRPr lang="zh-CN" altLang="en-US" sz="1400">
              <a:latin typeface="思源黑体 CN Medium" panose="020B0600000000000000" charset="-122"/>
              <a:ea typeface="思源黑体 CN Medium" panose="020B0600000000000000" charset="-122"/>
              <a:sym typeface="+mn-ea"/>
            </a:endParaRPr>
          </a:p>
          <a:p>
            <a:pPr algn="l">
              <a:buNone/>
            </a:pPr>
            <a:r>
              <a:rPr lang="zh-CN" altLang="en-US" sz="1400">
                <a:latin typeface="思源黑体 CN Medium" panose="020B0600000000000000" charset="-122"/>
                <a:ea typeface="思源黑体 CN Medium" panose="020B0600000000000000" charset="-122"/>
                <a:sym typeface="+mn-ea"/>
              </a:rPr>
              <a:t>通过</a:t>
            </a:r>
            <a:r>
              <a:rPr lang="zh-CN" altLang="en-US" sz="1400">
                <a:latin typeface="思源黑体 CN Medium" panose="020B0600000000000000" charset="-122"/>
                <a:ea typeface="思源黑体 CN Medium" panose="020B0600000000000000" charset="-122"/>
                <a:sym typeface="+mn-ea"/>
              </a:rPr>
              <a:t>词语战略</a:t>
            </a:r>
            <a:r>
              <a:rPr lang="zh-CN" altLang="en-US" sz="1400">
                <a:latin typeface="思源黑体 CN Medium" panose="020B0600000000000000" charset="-122"/>
                <a:ea typeface="思源黑体 CN Medium" panose="020B0600000000000000" charset="-122"/>
                <a:sym typeface="+mn-ea"/>
              </a:rPr>
              <a:t>研习会希望解决什么问题</a:t>
            </a:r>
            <a:endParaRPr lang="zh-CN" altLang="en-US" sz="1400">
              <a:latin typeface="思源黑体 CN Medium" panose="020B0600000000000000" charset="-122"/>
              <a:ea typeface="思源黑体 CN Medium" panose="020B0600000000000000" charset="-122"/>
            </a:endParaRPr>
          </a:p>
        </p:txBody>
      </p:sp>
    </p:spTree>
    <p:custDataLst>
      <p:tags r:id="rId3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extLst>
                                      <p:ext uri="{505F2C04-C923-438B-8C0F-E0CD2BADF298}">
                                        <wppc:dynamicDigit xmlns:wppc="http://www.wps.cn/officeDocument/PresentationCustomData" type="0">
                                          <p:anim to="" calcmode="lin" valueType="num">
                                            <p:cBhvr>
                                              <p:cTn id="7" dur="2000" fill="hold"/>
                                              <p:tgtEl>
                                                <p:spTgt spid="4"/>
                                              </p:tgtEl>
                                              <p:attrNameLst>
                                                <p:attrName>num.show</p:attrName>
                                              </p:attrNameLst>
                                            </p:cBhvr>
                                            <p:tavLst>
                                              <p:tav tm="0">
                                                <p:val>
                                                  <p:fltVal val="0"/>
                                                </p:val>
                                              </p:tav>
                                              <p:tav tm="100000">
                                                <p:val>
                                                  <p:strVal val="#ppt_v"/>
                                                </p:val>
                                              </p:tav>
                                            </p:tavLst>
                                          </p:anim>
                                        </wppc:dynamicDigit>
                                      </p:ext>
                                    </p:extLs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TEMPLATE_THUMBS_INDEX" val="1"/>
  <p:tag name="KSO_WM_TEMPLATE_SUBCATEGORY" val="0"/>
  <p:tag name="KSO_WM_TAG_VERSION" val="1.0"/>
  <p:tag name="KSO_WM_BEAUTIFY_FLAG" val="#wm#"/>
  <p:tag name="KSO_WM_TEMPLATE_CATEGORY" val="custom"/>
  <p:tag name="KSO_WM_TEMPLATE_INDEX" val="20187308"/>
</p:tagLst>
</file>

<file path=ppt/tags/tag62.xml><?xml version="1.0" encoding="utf-8"?>
<p:tagLst xmlns:p="http://schemas.openxmlformats.org/presentationml/2006/main">
  <p:tag name="KSO_WM_UNIT_TABLE_BEAUTIFY" val="smartTable{75003c07-b3b2-4244-a45d-57084893950a}"/>
</p:tagLst>
</file>

<file path=ppt/tags/tag63.xml><?xml version="1.0" encoding="utf-8"?>
<p:tagLst xmlns:p="http://schemas.openxmlformats.org/presentationml/2006/main">
  <p:tag name="KSO_WM_UNIT_PRESET_TEXT_INDEX" val="0"/>
  <p:tag name="KSO_WM_UNIT_PRESET_TEXT_LEN" val="0"/>
  <p:tag name="KSO_WM_UNIT_NOCLEAR" val="0"/>
  <p:tag name="KSO_WM_UNIT_VALUE" val="31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1"/>
  <p:tag name="KSO_WM_UNIT_ID" val="OneParaText2_5*f*1"/>
  <p:tag name="KSO_WM_TEMPLATE_CATEGORY" val="OneParaText"/>
  <p:tag name="KSO_WM_TEMPLATE_INDEX" val="2"/>
  <p:tag name="KSO_WM_UNIT_LAYERLEVEL" val="1"/>
  <p:tag name="KSO_WM_TAG_VERSION" val="1.0"/>
  <p:tag name="KSO_WM_BEAUTIFY_FLAG" val="#wm#"/>
  <p:tag name="KSO_WM_UNIT_TEXTBOXSTYLE_GUID" val="{d7908e9d-da7b-4911-ad45-b6c4f2e38c55}"/>
  <p:tag name="KSO_WM_UNIT_TEXTBOXSTYLE_INDEX" val="5"/>
  <p:tag name="KSO_WM_UNIT_TEXTBOXSTYLE_TYPE" val="OneParaTitle"/>
</p:tagLst>
</file>

<file path=ppt/tags/tag64.xml><?xml version="1.0" encoding="utf-8"?>
<p:tagLst xmlns:p="http://schemas.openxmlformats.org/presentationml/2006/main">
  <p:tag name="KSO_WM_TEMPLATE_THUMBS_INDEX" val="1"/>
  <p:tag name="KSO_WM_SLIDE_ID" val="custom20187308_1"/>
  <p:tag name="KSO_WM_TEMPLATE_SUBCATEGORY" val="0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90</Words>
  <Application>WPS 演示</Application>
  <PresentationFormat>宽屏</PresentationFormat>
  <Paragraphs>172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Arial</vt:lpstr>
      <vt:lpstr>宋体</vt:lpstr>
      <vt:lpstr>Wingdings</vt:lpstr>
      <vt:lpstr>微软雅黑</vt:lpstr>
      <vt:lpstr>思源黑体 CN Medium</vt:lpstr>
      <vt:lpstr>Segoe UI</vt:lpstr>
      <vt:lpstr>Arial Unicode MS</vt:lpstr>
      <vt:lpstr>Office 主题​​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先知词语战略全案-王思翰</cp:lastModifiedBy>
  <cp:revision>29</cp:revision>
  <dcterms:created xsi:type="dcterms:W3CDTF">2019-06-19T02:08:00Z</dcterms:created>
  <dcterms:modified xsi:type="dcterms:W3CDTF">2020-03-03T10:24:39Z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2052-11.1.0.9440</vt:lpwstr>
  </property>
</Properties>
</file>